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7" r:id="rId4"/>
    <p:sldId id="258" r:id="rId5"/>
    <p:sldId id="259" r:id="rId6"/>
    <p:sldId id="260" r:id="rId7"/>
    <p:sldId id="262" r:id="rId8"/>
    <p:sldId id="268" r:id="rId9"/>
    <p:sldId id="269" r:id="rId10"/>
    <p:sldId id="267" r:id="rId11"/>
    <p:sldId id="266" r:id="rId12"/>
    <p:sldId id="263" r:id="rId13"/>
    <p:sldId id="264" r:id="rId1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60"/>
    <p:restoredTop sz="94697"/>
  </p:normalViewPr>
  <p:slideViewPr>
    <p:cSldViewPr snapToGrid="0">
      <p:cViewPr varScale="1">
        <p:scale>
          <a:sx n="108" d="100"/>
          <a:sy n="108" d="100"/>
        </p:scale>
        <p:origin x="9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968D6D3-F70B-19EF-4E81-9253CD3FE1D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BC8653A9-6B2B-BD37-08C6-65B841AF83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5434E67-FE86-9E5D-C38E-A0FA10E67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22D3454-F5A3-67AE-146A-2023EA0EFC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FD15A39-4B24-A549-9A3D-17B38B25A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54235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04F87FB-5023-186D-36F7-FFED207861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CF9ED73-A52C-D59E-2366-393DA663D6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B3C346D2-FF5D-B542-8BF3-7A8D0AC38C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A32D533-5E82-19AF-E396-A227291B14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202DFEA-8603-E788-4FE2-BBF472057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977334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0A78EE67-0C1F-1475-FE09-5136C595C2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D746004-B0EA-CC73-A3C7-EDEC8F5F50B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ED102C56-F42D-8791-A9E8-359C3AC92D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69140BD1-4CD1-5D76-FC8F-0CA16728A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19B04195-1425-FA97-0405-35C159706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5429347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D1E65C6-B235-43AD-7A4C-62DE2DD2A8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F657C94-5FDD-FC48-DF9B-8E1ACFF5BE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A9EA45C-7872-B482-4443-91F8F82EB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3E62548F-0879-11D9-5C93-58759B6BD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EA7D8315-4589-CCAF-F6EE-975B66118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5479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E47418B-A291-DA9C-01CB-BB22CE44C3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3DA41288-4CCA-8890-F4FD-957741CA29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DFFC02E0-D786-3835-FC37-C60DCF95AF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BF199DC0-449D-0106-FC39-E7BBE68312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DFF22DED-1318-4E84-6DED-7A9B93A333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21198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9ACD4F-0A9E-4113-E54F-42EB00A3C1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C52994-AF9C-0F46-98C3-DBCE1287E9F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0E4AA5E-4DC7-B828-ED1D-58153BB7E3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E3D92F6-5102-A330-A0C7-CC56F3893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462CCBFC-5F72-75B3-3656-67FDEE526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AF137F80-65F9-7C45-605E-8E99E50A1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357064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AF575BA-B56F-854B-67B1-3CD429FD31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7C037BF-2A24-EFE1-339F-730AD017A42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59DD08DC-09A5-CE4D-922A-1BAF554B93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D370DA72-1DFA-FE23-535A-3B908846E8B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A182894B-EFC1-A47C-530C-A30B1F32261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25140D8F-CE8D-51FD-5C07-80863181E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0D405114-F5D5-CC3D-887E-B12B261CB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F9C06E0D-79BD-E47E-7C34-03316E6CF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1417999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42674FF-F5AA-9C9F-B726-69C62A93D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E651A72B-E2A6-D340-C701-DB591F2FBE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2D2C65B5-C727-9221-9CD2-63DA76F33E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6ED55F39-2E2D-5948-629A-0C5310157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270275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7930DCC1-F9BD-6231-607B-5B8B264C5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2969D530-8653-808B-5637-9812D06787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7357D7B0-FFD4-706F-FAA9-E6CE24A8EE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518331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3EB087F-2DD1-FD3F-FAE6-71F9A6868E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605223E-7FAF-4E71-D4BE-F7A12495EB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C7D0DD3F-FC52-2BB4-FB07-96D01BE74C0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4FAC2C38-5FE7-4A56-B55F-11C62D5E03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5008862-D15D-96E0-A613-46A908D944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2B6873F2-5166-00C7-C821-C8F82D5EA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49313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4F8C6E1E-FD75-65A9-9BFA-579D92CDDA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46BC8BC9-0856-4ED2-3744-38E6A2E59D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89859EF6-C01F-1D5A-5E9C-CEB81D9266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B35ABD3F-CDC0-5B31-1AFA-4FEF1AA0CF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B8CF3EB1-57C1-E7E6-5750-9C45414E2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9F398985-9379-CCB4-5C7E-C99544648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54761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280677CB-7CFF-D61B-6460-B59C90881A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B77FB8F1-2D57-828D-0E46-F7AE807B4E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EF528D2-9A44-F4DA-8F75-A3AA1E69B4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A3703-1167-9045-9A22-D4797C3DAF52}" type="datetimeFigureOut">
              <a:rPr kumimoji="1" lang="zh-TW" altLang="en-US" smtClean="0"/>
              <a:t>2024/8/20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8E707D47-F4A8-53C7-E37A-B0C9C63FBED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AA9C80D-E44D-6635-8178-BA37280D5D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5580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23AB6-0C78-6180-2C6A-DCD1196F8C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>
                <a:latin typeface="PingFang SC Medium" panose="020B0400000000000000" pitchFamily="34" charset="-122"/>
                <a:ea typeface="PingFang SC Medium" panose="020B0400000000000000" pitchFamily="34" charset="-122"/>
              </a:rPr>
              <a:t>交接文件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80A6191-98DF-6C9D-B72A-585BBB72DB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/>
              <a:t>AID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81692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0A4AD9-7B07-9913-D84F-58918C31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DEMO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1AF8A7E-6C68-C8FE-1DD1-CFDA8520D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Url</a:t>
            </a:r>
            <a:r>
              <a:rPr kumimoji="1" lang="en-US" altLang="zh-TW" dirty="0"/>
              <a:t>: </a:t>
            </a:r>
            <a:r>
              <a:rPr kumimoji="1" lang="en-US" altLang="zh-TW" dirty="0" err="1"/>
              <a:t>github</a:t>
            </a:r>
            <a:r>
              <a:rPr kumimoji="1" lang="en-US" altLang="zh-TW" dirty="0"/>
              <a:t> leon123858/aid/demo/t1</a:t>
            </a:r>
          </a:p>
          <a:p>
            <a:r>
              <a:rPr kumimoji="1" lang="en-US" altLang="zh-TW" dirty="0"/>
              <a:t>Docker compose up</a:t>
            </a:r>
          </a:p>
        </p:txBody>
      </p:sp>
      <p:pic>
        <p:nvPicPr>
          <p:cNvPr id="4" name="demot1.mp4">
            <a:hlinkClick r:id="" action="ppaction://media"/>
            <a:extLst>
              <a:ext uri="{FF2B5EF4-FFF2-40B4-BE49-F238E27FC236}">
                <a16:creationId xmlns:a16="http://schemas.microsoft.com/office/drawing/2014/main" id="{693C3FE1-FCDF-F19A-AA4C-5B57D80600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93870" y="2381744"/>
            <a:ext cx="7620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78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3E4E74-35D0-488D-A3ED-7D60529AA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相關連結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6154A8E-4343-34B3-A40B-19BB581CCB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393327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9F2F2-E965-D175-0B18-29C8A63B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OurChain</a:t>
            </a:r>
            <a:r>
              <a:rPr kumimoji="1" lang="en-US" altLang="zh-TW" dirty="0"/>
              <a:t> </a:t>
            </a:r>
            <a:r>
              <a:rPr kumimoji="1" lang="zh-TW" altLang="en-US" dirty="0"/>
              <a:t>相關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A60AC5-AA5B-9A55-D569-F99783CBF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7795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9F2F2-E965-D175-0B18-29C8A63B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/>
              <a:t>錯誤嘗試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A60AC5-AA5B-9A55-D569-F99783CBF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432352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9F2F2-E965-D175-0B18-29C8A63B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</a:t>
            </a:r>
            <a:r>
              <a:rPr kumimoji="1" lang="zh-TW" altLang="en-US" dirty="0"/>
              <a:t>相關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A60AC5-AA5B-9A55-D569-F99783CBF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840515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</a:t>
            </a:r>
            <a:endParaRPr kumimoji="1" lang="zh-TW" altLang="en-US" dirty="0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AEF169A4-B2EC-DC64-66AE-68721140E5E3}"/>
              </a:ext>
            </a:extLst>
          </p:cNvPr>
          <p:cNvSpPr/>
          <p:nvPr/>
        </p:nvSpPr>
        <p:spPr>
          <a:xfrm>
            <a:off x="1733798" y="3429000"/>
            <a:ext cx="1555668" cy="1555668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/>
              <a:t>User</a:t>
            </a:r>
            <a:endParaRPr kumimoji="1"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D959C7-2550-9847-0C63-9C59E876A7A3}"/>
              </a:ext>
            </a:extLst>
          </p:cNvPr>
          <p:cNvSpPr/>
          <p:nvPr/>
        </p:nvSpPr>
        <p:spPr>
          <a:xfrm>
            <a:off x="8538360" y="3372594"/>
            <a:ext cx="1745672" cy="174567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Service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515097" y="395448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717446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(Type1)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515097" y="395448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838200" y="305542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021278" y="473825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790709" y="305542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8973787" y="473825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517756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(Type2)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698175" y="501192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1021278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204356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973787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9156865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B1ECB6-1FB9-3E0E-8B54-8EEBF29C5F95}"/>
              </a:ext>
            </a:extLst>
          </p:cNvPr>
          <p:cNvSpPr/>
          <p:nvPr/>
        </p:nvSpPr>
        <p:spPr>
          <a:xfrm>
            <a:off x="4690753" y="1520041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  <a:endParaRPr kumimoji="1" lang="zh-TW" altLang="en-US" sz="2800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66F4-A37D-AA10-D029-DF0AF7600344}"/>
              </a:ext>
            </a:extLst>
          </p:cNvPr>
          <p:cNvCxnSpPr>
            <a:stCxn id="3" idx="0"/>
            <a:endCxn id="4" idx="1"/>
          </p:cNvCxnSpPr>
          <p:nvPr/>
        </p:nvCxnSpPr>
        <p:spPr>
          <a:xfrm flipV="1">
            <a:off x="2211285" y="2375065"/>
            <a:ext cx="2479468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C530FBB-3806-7B5D-4EF9-FE31EC90FD4B}"/>
              </a:ext>
            </a:extLst>
          </p:cNvPr>
          <p:cNvCxnSpPr>
            <a:stCxn id="4" idx="3"/>
            <a:endCxn id="8" idx="0"/>
          </p:cNvCxnSpPr>
          <p:nvPr/>
        </p:nvCxnSpPr>
        <p:spPr>
          <a:xfrm>
            <a:off x="7220197" y="2375065"/>
            <a:ext cx="2943597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394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(Type3)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698175" y="501192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1021278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204356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973787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9156865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B1ECB6-1FB9-3E0E-8B54-8EEBF29C5F95}"/>
              </a:ext>
            </a:extLst>
          </p:cNvPr>
          <p:cNvSpPr/>
          <p:nvPr/>
        </p:nvSpPr>
        <p:spPr>
          <a:xfrm>
            <a:off x="4690753" y="1520041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Smart Contract</a:t>
            </a:r>
            <a:endParaRPr kumimoji="1" lang="zh-TW" altLang="en-US" sz="2800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66F4-A37D-AA10-D029-DF0AF7600344}"/>
              </a:ext>
            </a:extLst>
          </p:cNvPr>
          <p:cNvCxnSpPr>
            <a:stCxn id="3" idx="0"/>
            <a:endCxn id="4" idx="1"/>
          </p:cNvCxnSpPr>
          <p:nvPr/>
        </p:nvCxnSpPr>
        <p:spPr>
          <a:xfrm flipV="1">
            <a:off x="2211285" y="2375065"/>
            <a:ext cx="2479468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C530FBB-3806-7B5D-4EF9-FE31EC90FD4B}"/>
              </a:ext>
            </a:extLst>
          </p:cNvPr>
          <p:cNvCxnSpPr>
            <a:stCxn id="4" idx="3"/>
            <a:endCxn id="8" idx="0"/>
          </p:cNvCxnSpPr>
          <p:nvPr/>
        </p:nvCxnSpPr>
        <p:spPr>
          <a:xfrm>
            <a:off x="7220197" y="2375065"/>
            <a:ext cx="2943597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95978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(Type4)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698175" y="501192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1021278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204356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973787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9156865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B1ECB6-1FB9-3E0E-8B54-8EEBF29C5F95}"/>
              </a:ext>
            </a:extLst>
          </p:cNvPr>
          <p:cNvSpPr/>
          <p:nvPr/>
        </p:nvSpPr>
        <p:spPr>
          <a:xfrm>
            <a:off x="954974" y="1520041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Smart Contracts</a:t>
            </a:r>
            <a:endParaRPr kumimoji="1" lang="zh-TW" altLang="en-US" sz="2800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66F4-A37D-AA10-D029-DF0AF7600344}"/>
              </a:ext>
            </a:extLst>
          </p:cNvPr>
          <p:cNvCxnSpPr>
            <a:cxnSpLocks/>
            <a:stCxn id="3" idx="0"/>
            <a:endCxn id="4" idx="2"/>
          </p:cNvCxnSpPr>
          <p:nvPr/>
        </p:nvCxnSpPr>
        <p:spPr>
          <a:xfrm flipV="1">
            <a:off x="2211285" y="3230088"/>
            <a:ext cx="8411" cy="8827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C530FBB-3806-7B5D-4EF9-FE31EC90FD4B}"/>
              </a:ext>
            </a:extLst>
          </p:cNvPr>
          <p:cNvCxnSpPr>
            <a:cxnSpLocks/>
            <a:stCxn id="4" idx="3"/>
            <a:endCxn id="15" idx="1"/>
          </p:cNvCxnSpPr>
          <p:nvPr/>
        </p:nvCxnSpPr>
        <p:spPr>
          <a:xfrm flipV="1">
            <a:off x="3484418" y="2375064"/>
            <a:ext cx="5414653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CCDC2FB-D135-0F06-C438-2CFB5E858D8C}"/>
              </a:ext>
            </a:extLst>
          </p:cNvPr>
          <p:cNvSpPr/>
          <p:nvPr/>
        </p:nvSpPr>
        <p:spPr>
          <a:xfrm>
            <a:off x="8899071" y="1520040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</a:p>
          <a:p>
            <a:pPr algn="ctr"/>
            <a:r>
              <a:rPr kumimoji="1" lang="en-US" altLang="zh-TW" sz="2800" dirty="0"/>
              <a:t>(</a:t>
            </a:r>
            <a:r>
              <a:rPr kumimoji="1" lang="zh-TW" altLang="en-US" sz="2800" dirty="0"/>
              <a:t>大流量</a:t>
            </a:r>
            <a:r>
              <a:rPr kumimoji="1" lang="en-US" altLang="zh-TW" sz="2800" dirty="0"/>
              <a:t>)</a:t>
            </a:r>
            <a:endParaRPr kumimoji="1" lang="zh-TW" altLang="en-US" sz="2800" dirty="0"/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96E8F03F-5DB3-1DFF-A117-E8A7ED8388A6}"/>
              </a:ext>
            </a:extLst>
          </p:cNvPr>
          <p:cNvCxnSpPr>
            <a:cxnSpLocks/>
            <a:stCxn id="8" idx="0"/>
            <a:endCxn id="15" idx="2"/>
          </p:cNvCxnSpPr>
          <p:nvPr/>
        </p:nvCxnSpPr>
        <p:spPr>
          <a:xfrm flipH="1" flipV="1">
            <a:off x="10163793" y="3230087"/>
            <a:ext cx="1" cy="8827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0036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(Type3)</a:t>
            </a:r>
            <a:endParaRPr kumimoji="1" lang="zh-TW" altLang="en-US" dirty="0"/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E97177D6-B371-5809-2466-EBC6EFC6A9A7}"/>
              </a:ext>
            </a:extLst>
          </p:cNvPr>
          <p:cNvGrpSpPr/>
          <p:nvPr/>
        </p:nvGrpSpPr>
        <p:grpSpPr>
          <a:xfrm>
            <a:off x="3715987" y="1894032"/>
            <a:ext cx="5728855" cy="4583876"/>
            <a:chOff x="367145" y="1809442"/>
            <a:chExt cx="5728855" cy="4583876"/>
          </a:xfrm>
        </p:grpSpPr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5DDF41B2-B8B5-35F4-78AB-077C559EEDB1}"/>
                </a:ext>
              </a:extLst>
            </p:cNvPr>
            <p:cNvGrpSpPr/>
            <p:nvPr/>
          </p:nvGrpSpPr>
          <p:grpSpPr>
            <a:xfrm>
              <a:off x="367145" y="1809442"/>
              <a:ext cx="5728855" cy="4583876"/>
              <a:chOff x="838200" y="1805049"/>
              <a:chExt cx="5728855" cy="4583876"/>
            </a:xfrm>
          </p:grpSpPr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30EA5242-846A-93D9-ABB1-403856C3CCC7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56859649-2614-F1DD-4E21-BA3EC2DC572F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63B6B95A-D714-B45A-DFF2-D4C8A7EAD7C7}"/>
                </a:ext>
              </a:extLst>
            </p:cNvPr>
            <p:cNvGrpSpPr/>
            <p:nvPr/>
          </p:nvGrpSpPr>
          <p:grpSpPr>
            <a:xfrm>
              <a:off x="1545276" y="2367624"/>
              <a:ext cx="3372591" cy="1180130"/>
              <a:chOff x="1520042" y="3189989"/>
              <a:chExt cx="3372591" cy="1180130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255B0214-E09B-72C0-E6ED-45C2E97A2EDA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5602F529-1AFF-4A0D-3F05-5E1719A75524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28DF9C55-46AE-6BCF-7516-EE877D30343C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84A03B50-E52C-D347-6CB5-25DBBDE03569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6A0B3D35-2A19-31AE-8D84-DCCAD3EA7BDA}"/>
                </a:ext>
              </a:extLst>
            </p:cNvPr>
            <p:cNvGrpSpPr/>
            <p:nvPr/>
          </p:nvGrpSpPr>
          <p:grpSpPr>
            <a:xfrm>
              <a:off x="1525089" y="3693187"/>
              <a:ext cx="3372591" cy="1180130"/>
              <a:chOff x="1520042" y="3189989"/>
              <a:chExt cx="3372591" cy="1180130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38BE7760-74B1-B235-E90E-93F99E7793CD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2B5267C8-84D1-DD9E-09A1-E72D93D5D081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9AC3F4E3-26F0-12D0-3B40-22BA80038466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3F9FDAA0-9051-4D8F-6D16-6AEA574317AF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FD9DF680-A967-AC0F-32A1-817558D74717}"/>
                </a:ext>
              </a:extLst>
            </p:cNvPr>
            <p:cNvGrpSpPr/>
            <p:nvPr/>
          </p:nvGrpSpPr>
          <p:grpSpPr>
            <a:xfrm>
              <a:off x="1525088" y="4979424"/>
              <a:ext cx="3372591" cy="1180130"/>
              <a:chOff x="1520042" y="3189989"/>
              <a:chExt cx="3372591" cy="1180130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06B00789-F46D-26D6-4366-535E0D4B6FFC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BB06E987-7B11-C1B0-5C65-B5E83DECBCC3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8A7FEFDE-AA81-E807-76FC-DA0CEDC31988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2AB54D0F-ECE7-0801-B30D-76D419D9790F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91829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(Type4)</a:t>
            </a:r>
            <a:endParaRPr kumimoji="1" lang="zh-TW" altLang="en-US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10AE84D3-EE5F-6434-6A2D-DF9136E40903}"/>
              </a:ext>
            </a:extLst>
          </p:cNvPr>
          <p:cNvGrpSpPr/>
          <p:nvPr/>
        </p:nvGrpSpPr>
        <p:grpSpPr>
          <a:xfrm>
            <a:off x="377740" y="1690689"/>
            <a:ext cx="4037611" cy="2007055"/>
            <a:chOff x="234141" y="1452387"/>
            <a:chExt cx="4088477" cy="2007055"/>
          </a:xfrm>
        </p:grpSpPr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5DDF41B2-B8B5-35F4-78AB-077C559EEDB1}"/>
                </a:ext>
              </a:extLst>
            </p:cNvPr>
            <p:cNvGrpSpPr/>
            <p:nvPr/>
          </p:nvGrpSpPr>
          <p:grpSpPr>
            <a:xfrm>
              <a:off x="234141" y="1452387"/>
              <a:ext cx="4088477" cy="2007055"/>
              <a:chOff x="838200" y="1805049"/>
              <a:chExt cx="5728855" cy="4583876"/>
            </a:xfrm>
          </p:grpSpPr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30EA5242-846A-93D9-ABB1-403856C3CCC7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56859649-2614-F1DD-4E21-BA3EC2DC572F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6A0B3D35-2A19-31AE-8D84-DCCAD3EA7BDA}"/>
                </a:ext>
              </a:extLst>
            </p:cNvPr>
            <p:cNvGrpSpPr/>
            <p:nvPr/>
          </p:nvGrpSpPr>
          <p:grpSpPr>
            <a:xfrm>
              <a:off x="520624" y="2015596"/>
              <a:ext cx="3410109" cy="1180130"/>
              <a:chOff x="1520042" y="3189989"/>
              <a:chExt cx="3372591" cy="1180130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38BE7760-74B1-B235-E90E-93F99E7793CD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2B5267C8-84D1-DD9E-09A1-E72D93D5D081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9AC3F4E3-26F0-12D0-3B40-22BA80038466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3F9FDAA0-9051-4D8F-6D16-6AEA574317AF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9FA80450-B316-5B68-28B8-34E63F43FA04}"/>
              </a:ext>
            </a:extLst>
          </p:cNvPr>
          <p:cNvGrpSpPr/>
          <p:nvPr/>
        </p:nvGrpSpPr>
        <p:grpSpPr>
          <a:xfrm>
            <a:off x="4124327" y="1690689"/>
            <a:ext cx="4037611" cy="2007055"/>
            <a:chOff x="234141" y="1452387"/>
            <a:chExt cx="4088477" cy="2007055"/>
          </a:xfrm>
        </p:grpSpPr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C8C6B4E5-3090-573A-8A4A-DB065C084209}"/>
                </a:ext>
              </a:extLst>
            </p:cNvPr>
            <p:cNvGrpSpPr/>
            <p:nvPr/>
          </p:nvGrpSpPr>
          <p:grpSpPr>
            <a:xfrm>
              <a:off x="234141" y="1452387"/>
              <a:ext cx="4088477" cy="2007055"/>
              <a:chOff x="838200" y="1805049"/>
              <a:chExt cx="5728855" cy="4583875"/>
            </a:xfrm>
          </p:grpSpPr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0347C5EE-AE50-BE8A-C26E-DDF18D19D648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5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17" name="文字方塊 16">
                <a:extLst>
                  <a:ext uri="{FF2B5EF4-FFF2-40B4-BE49-F238E27FC236}">
                    <a16:creationId xmlns:a16="http://schemas.microsoft.com/office/drawing/2014/main" id="{69F569BB-7DCB-C1FB-7D51-3960F85213CA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6B8DBB2F-6AFF-2047-41CC-4CC4AE265B79}"/>
                </a:ext>
              </a:extLst>
            </p:cNvPr>
            <p:cNvGrpSpPr/>
            <p:nvPr/>
          </p:nvGrpSpPr>
          <p:grpSpPr>
            <a:xfrm>
              <a:off x="520624" y="2015596"/>
              <a:ext cx="3410109" cy="1180130"/>
              <a:chOff x="1520042" y="3189989"/>
              <a:chExt cx="3372591" cy="1180130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4D568288-72D6-923B-B0B1-5245B283E2CC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4DF0EB55-3E3A-1AF2-F1AF-443F0348AB82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2BE8830A-225A-504B-3ED8-B08899CDE3ED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79725468-BD7C-D43E-263C-E6A667B3C881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09FE2887-FB2F-FC0C-10E4-2122A7501154}"/>
              </a:ext>
            </a:extLst>
          </p:cNvPr>
          <p:cNvGrpSpPr/>
          <p:nvPr/>
        </p:nvGrpSpPr>
        <p:grpSpPr>
          <a:xfrm>
            <a:off x="8057848" y="1690688"/>
            <a:ext cx="4037611" cy="2007055"/>
            <a:chOff x="234141" y="1452387"/>
            <a:chExt cx="4088477" cy="2007055"/>
          </a:xfrm>
        </p:grpSpPr>
        <p:grpSp>
          <p:nvGrpSpPr>
            <p:cNvPr id="33" name="群組 32">
              <a:extLst>
                <a:ext uri="{FF2B5EF4-FFF2-40B4-BE49-F238E27FC236}">
                  <a16:creationId xmlns:a16="http://schemas.microsoft.com/office/drawing/2014/main" id="{EFF0A539-75AC-FD5E-7D0E-F94C771C8D20}"/>
                </a:ext>
              </a:extLst>
            </p:cNvPr>
            <p:cNvGrpSpPr/>
            <p:nvPr/>
          </p:nvGrpSpPr>
          <p:grpSpPr>
            <a:xfrm>
              <a:off x="234141" y="1452387"/>
              <a:ext cx="4088477" cy="2007055"/>
              <a:chOff x="838200" y="1805049"/>
              <a:chExt cx="5728855" cy="4583875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8CD72697-8A37-C9D5-61B1-447F628457A5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5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F34B9EC7-FA35-0E94-5CC5-EAD619BDBB5D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34" name="群組 33">
              <a:extLst>
                <a:ext uri="{FF2B5EF4-FFF2-40B4-BE49-F238E27FC236}">
                  <a16:creationId xmlns:a16="http://schemas.microsoft.com/office/drawing/2014/main" id="{BDA71315-A1CC-B330-28FD-7176B9017561}"/>
                </a:ext>
              </a:extLst>
            </p:cNvPr>
            <p:cNvGrpSpPr/>
            <p:nvPr/>
          </p:nvGrpSpPr>
          <p:grpSpPr>
            <a:xfrm>
              <a:off x="520624" y="2015596"/>
              <a:ext cx="3410109" cy="1180130"/>
              <a:chOff x="1520042" y="3189989"/>
              <a:chExt cx="3372591" cy="1180130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A26E9809-9FA0-7878-4800-2CA1B713A599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36" name="文字方塊 35">
                <a:extLst>
                  <a:ext uri="{FF2B5EF4-FFF2-40B4-BE49-F238E27FC236}">
                    <a16:creationId xmlns:a16="http://schemas.microsoft.com/office/drawing/2014/main" id="{C523AF9E-1554-95EB-1C81-76FA11E2AD6C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2B7D2A8D-7F42-8DF1-42A4-466ED439F0E0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73A75652-610F-C38F-310A-6CFAAEE46830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  <p:sp>
        <p:nvSpPr>
          <p:cNvPr id="42" name="矩形 41">
            <a:extLst>
              <a:ext uri="{FF2B5EF4-FFF2-40B4-BE49-F238E27FC236}">
                <a16:creationId xmlns:a16="http://schemas.microsoft.com/office/drawing/2014/main" id="{74B7E316-D242-D20D-2EE7-3014AA3F6EDE}"/>
              </a:ext>
            </a:extLst>
          </p:cNvPr>
          <p:cNvSpPr/>
          <p:nvPr/>
        </p:nvSpPr>
        <p:spPr>
          <a:xfrm>
            <a:off x="3378348" y="4944689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C72F695B-2934-E9AD-F913-706F5B8A1C4D}"/>
              </a:ext>
            </a:extLst>
          </p:cNvPr>
          <p:cNvSpPr/>
          <p:nvPr/>
        </p:nvSpPr>
        <p:spPr>
          <a:xfrm>
            <a:off x="6510207" y="4944689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</a:p>
        </p:txBody>
      </p:sp>
      <p:cxnSp>
        <p:nvCxnSpPr>
          <p:cNvPr id="46" name="直線箭頭接點 45">
            <a:extLst>
              <a:ext uri="{FF2B5EF4-FFF2-40B4-BE49-F238E27FC236}">
                <a16:creationId xmlns:a16="http://schemas.microsoft.com/office/drawing/2014/main" id="{106E385B-838F-2275-64DC-D3136738D909}"/>
              </a:ext>
            </a:extLst>
          </p:cNvPr>
          <p:cNvCxnSpPr>
            <a:cxnSpLocks/>
            <a:stCxn id="18" idx="2"/>
            <a:endCxn id="42" idx="0"/>
          </p:cNvCxnSpPr>
          <p:nvPr/>
        </p:nvCxnSpPr>
        <p:spPr>
          <a:xfrm>
            <a:off x="2396546" y="3697744"/>
            <a:ext cx="2246524" cy="1246945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線箭頭接點 47">
            <a:extLst>
              <a:ext uri="{FF2B5EF4-FFF2-40B4-BE49-F238E27FC236}">
                <a16:creationId xmlns:a16="http://schemas.microsoft.com/office/drawing/2014/main" id="{3AF93DEB-7621-D7C1-CCD4-F8FBDBD0DF3F}"/>
              </a:ext>
            </a:extLst>
          </p:cNvPr>
          <p:cNvCxnSpPr>
            <a:cxnSpLocks/>
            <a:endCxn id="42" idx="0"/>
          </p:cNvCxnSpPr>
          <p:nvPr/>
        </p:nvCxnSpPr>
        <p:spPr>
          <a:xfrm flipH="1">
            <a:off x="4643070" y="3697743"/>
            <a:ext cx="1619185" cy="124694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直線箭頭接點 50">
            <a:extLst>
              <a:ext uri="{FF2B5EF4-FFF2-40B4-BE49-F238E27FC236}">
                <a16:creationId xmlns:a16="http://schemas.microsoft.com/office/drawing/2014/main" id="{3CA0AC80-B8E0-6314-521D-146B75B738AF}"/>
              </a:ext>
            </a:extLst>
          </p:cNvPr>
          <p:cNvCxnSpPr>
            <a:cxnSpLocks/>
            <a:stCxn id="39" idx="2"/>
            <a:endCxn id="43" idx="0"/>
          </p:cNvCxnSpPr>
          <p:nvPr/>
        </p:nvCxnSpPr>
        <p:spPr>
          <a:xfrm flipH="1">
            <a:off x="7774929" y="3697743"/>
            <a:ext cx="2301725" cy="124694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1987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1119</TotalTime>
  <Words>133</Words>
  <Application>Microsoft Macintosh PowerPoint</Application>
  <PresentationFormat>寬螢幕</PresentationFormat>
  <Paragraphs>63</Paragraphs>
  <Slides>13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13</vt:i4>
      </vt:variant>
    </vt:vector>
  </HeadingPairs>
  <TitlesOfParts>
    <vt:vector size="18" baseType="lpstr">
      <vt:lpstr>PingFang SC Medium</vt:lpstr>
      <vt:lpstr>Arial</vt:lpstr>
      <vt:lpstr>Calibri</vt:lpstr>
      <vt:lpstr>Calibri Light</vt:lpstr>
      <vt:lpstr>Office 佈景主題</vt:lpstr>
      <vt:lpstr>交接文件</vt:lpstr>
      <vt:lpstr>AID 相關</vt:lpstr>
      <vt:lpstr>AID System</vt:lpstr>
      <vt:lpstr>AID System (Type1)</vt:lpstr>
      <vt:lpstr>AID System (Type2)</vt:lpstr>
      <vt:lpstr>AID System (Type3)</vt:lpstr>
      <vt:lpstr>AID System (Type4)</vt:lpstr>
      <vt:lpstr>AID System (Type3)</vt:lpstr>
      <vt:lpstr>AID System (Type4)</vt:lpstr>
      <vt:lpstr>DEMO</vt:lpstr>
      <vt:lpstr>相關連結</vt:lpstr>
      <vt:lpstr>OurChain 相關</vt:lpstr>
      <vt:lpstr>錯誤嘗試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User</dc:creator>
  <cp:lastModifiedBy>Microsoft Office User</cp:lastModifiedBy>
  <cp:revision>8</cp:revision>
  <dcterms:created xsi:type="dcterms:W3CDTF">2024-08-19T18:06:31Z</dcterms:created>
  <dcterms:modified xsi:type="dcterms:W3CDTF">2024-08-20T12:45:44Z</dcterms:modified>
</cp:coreProperties>
</file>

<file path=docProps/thumbnail.jpeg>
</file>